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40" d="100"/>
          <a:sy n="140" d="100"/>
        </p:scale>
        <p:origin x="15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D9B074-11C5-494E-B758-EAFB3F0F67DC}" type="datetimeFigureOut">
              <a:rPr lang="pt-PT" smtClean="0"/>
              <a:t>11/05/2026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8841D6-02F9-40DF-BFED-581CA092AD91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15083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ABFC-B474-46EB-8120-A588DEF7B93F}" type="datetimeFigureOut">
              <a:rPr lang="pt-PT" smtClean="0"/>
              <a:t>11/05/2026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5D66A-2106-4E18-A270-154E37B4BE3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80079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ABFC-B474-46EB-8120-A588DEF7B93F}" type="datetimeFigureOut">
              <a:rPr lang="pt-PT" smtClean="0"/>
              <a:t>11/05/2026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5D66A-2106-4E18-A270-154E37B4BE3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47731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ABFC-B474-46EB-8120-A588DEF7B93F}" type="datetimeFigureOut">
              <a:rPr lang="pt-PT" smtClean="0"/>
              <a:t>11/05/2026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5D66A-2106-4E18-A270-154E37B4BE3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86417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ABFC-B474-46EB-8120-A588DEF7B93F}" type="datetimeFigureOut">
              <a:rPr lang="pt-PT" smtClean="0"/>
              <a:t>11/05/2026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5D66A-2106-4E18-A270-154E37B4BE3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48241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ABFC-B474-46EB-8120-A588DEF7B93F}" type="datetimeFigureOut">
              <a:rPr lang="pt-PT" smtClean="0"/>
              <a:t>11/05/2026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5D66A-2106-4E18-A270-154E37B4BE3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69060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ABFC-B474-46EB-8120-A588DEF7B93F}" type="datetimeFigureOut">
              <a:rPr lang="pt-PT" smtClean="0"/>
              <a:t>11/05/2026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5D66A-2106-4E18-A270-154E37B4BE3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16300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ABFC-B474-46EB-8120-A588DEF7B93F}" type="datetimeFigureOut">
              <a:rPr lang="pt-PT" smtClean="0"/>
              <a:t>11/05/2026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5D66A-2106-4E18-A270-154E37B4BE3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400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ABFC-B474-46EB-8120-A588DEF7B93F}" type="datetimeFigureOut">
              <a:rPr lang="pt-PT" smtClean="0"/>
              <a:t>11/05/2026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5D66A-2106-4E18-A270-154E37B4BE3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69671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ABFC-B474-46EB-8120-A588DEF7B93F}" type="datetimeFigureOut">
              <a:rPr lang="pt-PT" smtClean="0"/>
              <a:t>11/05/2026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5D66A-2106-4E18-A270-154E37B4BE3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93867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ABFC-B474-46EB-8120-A588DEF7B93F}" type="datetimeFigureOut">
              <a:rPr lang="pt-PT" smtClean="0"/>
              <a:t>11/05/2026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5D66A-2106-4E18-A270-154E37B4BE3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36226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D4ABFC-B474-46EB-8120-A588DEF7B93F}" type="datetimeFigureOut">
              <a:rPr lang="pt-PT" smtClean="0"/>
              <a:t>11/05/2026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15D66A-2106-4E18-A270-154E37B4BE3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117875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D4ABFC-B474-46EB-8120-A588DEF7B93F}" type="datetimeFigureOut">
              <a:rPr lang="pt-PT" smtClean="0"/>
              <a:t>11/05/2026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15D66A-2106-4E18-A270-154E37B4BE32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95246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57B72AED-23FC-DD70-6B1F-FBFB92C1D545}"/>
              </a:ext>
            </a:extLst>
          </p:cNvPr>
          <p:cNvSpPr txBox="1"/>
          <p:nvPr/>
        </p:nvSpPr>
        <p:spPr>
          <a:xfrm>
            <a:off x="992221" y="2924783"/>
            <a:ext cx="8683557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400" b="1" dirty="0">
                <a:solidFill>
                  <a:schemeClr val="bg2">
                    <a:lumMod val="25000"/>
                  </a:schemeClr>
                </a:solidFill>
                <a:latin typeface="Playfair Display" pitchFamily="2" charset="0"/>
                <a:ea typeface="Inter V Black" panose="02000503000000020004" pitchFamily="2" charset="0"/>
                <a:cs typeface="Inter V Black" panose="02000503000000020004" pitchFamily="2" charset="0"/>
              </a:rPr>
              <a:t>Título/Tema da Apresentação</a:t>
            </a:r>
          </a:p>
          <a:p>
            <a:endParaRPr lang="pt-PT" dirty="0"/>
          </a:p>
          <a:p>
            <a:r>
              <a:rPr lang="pt-PT" sz="2800" dirty="0">
                <a:solidFill>
                  <a:schemeClr val="bg2">
                    <a:lumMod val="25000"/>
                  </a:schemeClr>
                </a:solidFill>
                <a:latin typeface="Inter V Semi Bold" panose="02000503000000020004" pitchFamily="2" charset="0"/>
                <a:ea typeface="Inter V Semi Bold" panose="02000503000000020004" pitchFamily="2" charset="0"/>
                <a:cs typeface="Inter V Semi Bold" panose="02000503000000020004" pitchFamily="2" charset="0"/>
              </a:rPr>
              <a:t>Descrição ou Subtítulo da Apresentação………………………………………………………</a:t>
            </a:r>
          </a:p>
        </p:txBody>
      </p:sp>
    </p:spTree>
    <p:extLst>
      <p:ext uri="{BB962C8B-B14F-4D97-AF65-F5344CB8AC3E}">
        <p14:creationId xmlns:p14="http://schemas.microsoft.com/office/powerpoint/2010/main" val="1792365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Posição de Conteúdo 10">
            <a:extLst>
              <a:ext uri="{FF2B5EF4-FFF2-40B4-BE49-F238E27FC236}">
                <a16:creationId xmlns:a16="http://schemas.microsoft.com/office/drawing/2014/main" id="{2CDB445B-7C01-65F1-EB7C-D56B6B86D6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7451"/>
            <a:ext cx="10515600" cy="5281683"/>
          </a:xfrm>
        </p:spPr>
        <p:txBody>
          <a:bodyPr/>
          <a:lstStyle/>
          <a:p>
            <a:endParaRPr lang="pt-PT" dirty="0">
              <a:latin typeface="Inter regular" panose="020B0502030000000004" pitchFamily="34" charset="0"/>
              <a:ea typeface="Inter regular" panose="020B0502030000000004" pitchFamily="34" charset="0"/>
              <a:cs typeface="Inter V Semi Bold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6317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</TotalTime>
  <Words>11</Words>
  <Application>Microsoft Office PowerPoint</Application>
  <PresentationFormat>Ecrã Panorâmico</PresentationFormat>
  <Paragraphs>3</Paragraphs>
  <Slides>2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</vt:i4>
      </vt:variant>
    </vt:vector>
  </HeadingPairs>
  <TitlesOfParts>
    <vt:vector size="9" baseType="lpstr">
      <vt:lpstr>Aptos</vt:lpstr>
      <vt:lpstr>Aptos Display</vt:lpstr>
      <vt:lpstr>Arial</vt:lpstr>
      <vt:lpstr>Inter regular</vt:lpstr>
      <vt:lpstr>Inter V Semi Bold</vt:lpstr>
      <vt:lpstr>Playfair Display</vt:lpstr>
      <vt:lpstr>Office Theme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Joao Teles</dc:creator>
  <cp:lastModifiedBy>João Miguel Ventura Teles</cp:lastModifiedBy>
  <cp:revision>21</cp:revision>
  <dcterms:created xsi:type="dcterms:W3CDTF">2024-09-09T15:01:02Z</dcterms:created>
  <dcterms:modified xsi:type="dcterms:W3CDTF">2026-05-11T09:01:43Z</dcterms:modified>
</cp:coreProperties>
</file>